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52" r:id="rId4"/>
    <p:sldId id="2560" r:id="rId5"/>
    <p:sldId id="2556" r:id="rId6"/>
    <p:sldId id="2557" r:id="rId7"/>
    <p:sldId id="2558" r:id="rId8"/>
    <p:sldId id="2559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7B"/>
    <a:srgbClr val="499057"/>
    <a:srgbClr val="83A589"/>
    <a:srgbClr val="6DA679"/>
    <a:srgbClr val="FFFFFF"/>
    <a:srgbClr val="008080"/>
    <a:srgbClr val="C00000"/>
    <a:srgbClr val="648F6C"/>
    <a:srgbClr val="FF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8A9E5-8D1C-48E3-B205-47EAA213EEC9}" v="14" dt="2026-02-17T15:32:33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CF0E7DC8-4F83-4E08-A75A-7ECE842A8D81}"/>
    <pc:docChg chg="undo redo custSel addSld delSld modSld sldOrd">
      <pc:chgData name="Juan Carlos Castillo Molina" userId="3321f39d-c43d-4dc1-aab8-e37c264880eb" providerId="ADAL" clId="{CF0E7DC8-4F83-4E08-A75A-7ECE842A8D81}" dt="2026-02-17T15:37:59.275" v="2927" actId="20577"/>
      <pc:docMkLst>
        <pc:docMk/>
      </pc:docMkLst>
      <pc:sldChg chg="delSp modSp mod">
        <pc:chgData name="Juan Carlos Castillo Molina" userId="3321f39d-c43d-4dc1-aab8-e37c264880eb" providerId="ADAL" clId="{CF0E7DC8-4F83-4E08-A75A-7ECE842A8D81}" dt="2026-02-17T14:56:55.573" v="2675" actId="478"/>
        <pc:sldMkLst>
          <pc:docMk/>
          <pc:sldMk cId="4284725626" sldId="256"/>
        </pc:sldMkLst>
        <pc:spChg chg="del">
          <ac:chgData name="Juan Carlos Castillo Molina" userId="3321f39d-c43d-4dc1-aab8-e37c264880eb" providerId="ADAL" clId="{CF0E7DC8-4F83-4E08-A75A-7ECE842A8D81}" dt="2026-02-17T14:56:55.573" v="2675" actId="478"/>
          <ac:spMkLst>
            <pc:docMk/>
            <pc:sldMk cId="4284725626" sldId="256"/>
            <ac:spMk id="3" creationId="{4C2D419C-89A7-120B-E4FB-2643D9C729F4}"/>
          </ac:spMkLst>
        </pc:spChg>
        <pc:spChg chg="mod">
          <ac:chgData name="Juan Carlos Castillo Molina" userId="3321f39d-c43d-4dc1-aab8-e37c264880eb" providerId="ADAL" clId="{CF0E7DC8-4F83-4E08-A75A-7ECE842A8D81}" dt="2026-02-17T14:56:37.562" v="2674" actId="20577"/>
          <ac:spMkLst>
            <pc:docMk/>
            <pc:sldMk cId="4284725626" sldId="256"/>
            <ac:spMk id="6" creationId="{36AB1472-46B9-4B0A-99DC-7E1FA61E84DC}"/>
          </ac:spMkLst>
        </pc:spChg>
      </pc:sldChg>
      <pc:sldChg chg="modSp add del mod setBg">
        <pc:chgData name="Juan Carlos Castillo Molina" userId="3321f39d-c43d-4dc1-aab8-e37c264880eb" providerId="ADAL" clId="{CF0E7DC8-4F83-4E08-A75A-7ECE842A8D81}" dt="2026-02-17T15:00:52.293" v="2861" actId="47"/>
        <pc:sldMkLst>
          <pc:docMk/>
          <pc:sldMk cId="1352064200" sldId="1761"/>
        </pc:sldMkLst>
        <pc:spChg chg="mod">
          <ac:chgData name="Juan Carlos Castillo Molina" userId="3321f39d-c43d-4dc1-aab8-e37c264880eb" providerId="ADAL" clId="{CF0E7DC8-4F83-4E08-A75A-7ECE842A8D81}" dt="2026-02-17T15:00:35.451" v="2857" actId="20577"/>
          <ac:spMkLst>
            <pc:docMk/>
            <pc:sldMk cId="1352064200" sldId="1761"/>
            <ac:spMk id="6" creationId="{6A5C03EB-7E4F-9ADF-B2E6-AE7D6626F298}"/>
          </ac:spMkLst>
        </pc:spChg>
      </pc:sldChg>
      <pc:sldChg chg="add del">
        <pc:chgData name="Juan Carlos Castillo Molina" userId="3321f39d-c43d-4dc1-aab8-e37c264880eb" providerId="ADAL" clId="{CF0E7DC8-4F83-4E08-A75A-7ECE842A8D81}" dt="2026-02-17T15:00:06.396" v="2853" actId="4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CF0E7DC8-4F83-4E08-A75A-7ECE842A8D81}" dt="2026-02-17T15:37:59.275" v="2927" actId="20577"/>
        <pc:sldMkLst>
          <pc:docMk/>
          <pc:sldMk cId="4058002965" sldId="2552"/>
        </pc:sldMkLst>
        <pc:spChg chg="mod">
          <ac:chgData name="Juan Carlos Castillo Molina" userId="3321f39d-c43d-4dc1-aab8-e37c264880eb" providerId="ADAL" clId="{CF0E7DC8-4F83-4E08-A75A-7ECE842A8D81}" dt="2026-02-17T15:00:47.492" v="2860" actId="14100"/>
          <ac:spMkLst>
            <pc:docMk/>
            <pc:sldMk cId="4058002965" sldId="2552"/>
            <ac:spMk id="13" creationId="{E9F3BC7C-B3AB-1B87-3331-1FBD826531D3}"/>
          </ac:spMkLst>
        </pc:spChg>
        <pc:spChg chg="mod">
          <ac:chgData name="Juan Carlos Castillo Molina" userId="3321f39d-c43d-4dc1-aab8-e37c264880eb" providerId="ADAL" clId="{CF0E7DC8-4F83-4E08-A75A-7ECE842A8D81}" dt="2026-02-17T15:37:59.275" v="2927" actId="20577"/>
          <ac:spMkLst>
            <pc:docMk/>
            <pc:sldMk cId="4058002965" sldId="2552"/>
            <ac:spMk id="14" creationId="{6D0431A7-51F0-6FD3-06E5-7B29BBE04064}"/>
          </ac:spMkLst>
        </pc:spChg>
        <pc:graphicFrameChg chg="del">
          <ac:chgData name="Juan Carlos Castillo Molina" userId="3321f39d-c43d-4dc1-aab8-e37c264880eb" providerId="ADAL" clId="{CF0E7DC8-4F83-4E08-A75A-7ECE842A8D81}" dt="2026-02-17T15:00:29.356" v="2855" actId="478"/>
          <ac:graphicFrameMkLst>
            <pc:docMk/>
            <pc:sldMk cId="4058002965" sldId="2552"/>
            <ac:graphicFrameMk id="15" creationId="{AA32AFD7-5D54-F83D-8AE6-E3EF98799807}"/>
          </ac:graphicFrameMkLst>
        </pc:graphicFrameChg>
        <pc:picChg chg="add mod">
          <ac:chgData name="Juan Carlos Castillo Molina" userId="3321f39d-c43d-4dc1-aab8-e37c264880eb" providerId="ADAL" clId="{CF0E7DC8-4F83-4E08-A75A-7ECE842A8D81}" dt="2026-02-17T15:36:08.488" v="2926" actId="14100"/>
          <ac:picMkLst>
            <pc:docMk/>
            <pc:sldMk cId="4058002965" sldId="2552"/>
            <ac:picMk id="3" creationId="{2ECE52EB-8538-77BB-EA3F-12750CF6C129}"/>
          </ac:picMkLst>
        </pc:picChg>
      </pc:sldChg>
      <pc:sldChg chg="addSp delSp modSp mod">
        <pc:chgData name="Juan Carlos Castillo Molina" userId="3321f39d-c43d-4dc1-aab8-e37c264880eb" providerId="ADAL" clId="{CF0E7DC8-4F83-4E08-A75A-7ECE842A8D81}" dt="2026-02-17T15:21:43.425" v="2891" actId="20577"/>
        <pc:sldMkLst>
          <pc:docMk/>
          <pc:sldMk cId="263347290" sldId="2556"/>
        </pc:sldMkLst>
        <pc:spChg chg="mod">
          <ac:chgData name="Juan Carlos Castillo Molina" userId="3321f39d-c43d-4dc1-aab8-e37c264880eb" providerId="ADAL" clId="{CF0E7DC8-4F83-4E08-A75A-7ECE842A8D81}" dt="2026-02-17T15:21:43.425" v="2891" actId="20577"/>
          <ac:spMkLst>
            <pc:docMk/>
            <pc:sldMk cId="263347290" sldId="2556"/>
            <ac:spMk id="3" creationId="{87308295-AB40-3C40-F446-14DB01B3212A}"/>
          </ac:spMkLst>
        </pc:spChg>
        <pc:graphicFrameChg chg="del">
          <ac:chgData name="Juan Carlos Castillo Molina" userId="3321f39d-c43d-4dc1-aab8-e37c264880eb" providerId="ADAL" clId="{CF0E7DC8-4F83-4E08-A75A-7ECE842A8D81}" dt="2026-02-17T15:04:48.184" v="2885" actId="478"/>
          <ac:graphicFrameMkLst>
            <pc:docMk/>
            <pc:sldMk cId="263347290" sldId="2556"/>
            <ac:graphicFrameMk id="5" creationId="{98B09042-5A94-F3E1-F80B-2B56C58FDDBB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2-17T15:21:41.657" v="2890" actId="14100"/>
          <ac:graphicFrameMkLst>
            <pc:docMk/>
            <pc:sldMk cId="263347290" sldId="2556"/>
            <ac:graphicFrameMk id="6" creationId="{2BFA76F3-2C2F-23F4-477E-9237F72EEEE4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2-17T15:32:48.404" v="2919" actId="20577"/>
        <pc:sldMkLst>
          <pc:docMk/>
          <pc:sldMk cId="4186037163" sldId="2557"/>
        </pc:sldMkLst>
        <pc:spChg chg="mod">
          <ac:chgData name="Juan Carlos Castillo Molina" userId="3321f39d-c43d-4dc1-aab8-e37c264880eb" providerId="ADAL" clId="{CF0E7DC8-4F83-4E08-A75A-7ECE842A8D81}" dt="2026-02-17T15:32:48.404" v="2919" actId="20577"/>
          <ac:spMkLst>
            <pc:docMk/>
            <pc:sldMk cId="4186037163" sldId="2557"/>
            <ac:spMk id="8" creationId="{46489F10-1B1C-29DE-B8AD-88D46430E4AD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2-17T15:32:46.746" v="2918" actId="1076"/>
          <ac:graphicFrameMkLst>
            <pc:docMk/>
            <pc:sldMk cId="4186037163" sldId="2557"/>
            <ac:graphicFrameMk id="2" creationId="{CC659C78-15EB-91AF-2705-4062A2ECC516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6-02-17T15:21:47.781" v="2892" actId="478"/>
          <ac:graphicFrameMkLst>
            <pc:docMk/>
            <pc:sldMk cId="4186037163" sldId="2557"/>
            <ac:graphicFrameMk id="9" creationId="{0D9CD2F1-18A7-6398-6888-355545888AB1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2-17T15:26:34.547" v="2903" actId="20577"/>
        <pc:sldMkLst>
          <pc:docMk/>
          <pc:sldMk cId="1636667196" sldId="2558"/>
        </pc:sldMkLst>
        <pc:spChg chg="mod">
          <ac:chgData name="Juan Carlos Castillo Molina" userId="3321f39d-c43d-4dc1-aab8-e37c264880eb" providerId="ADAL" clId="{CF0E7DC8-4F83-4E08-A75A-7ECE842A8D81}" dt="2026-02-17T15:26:34.547" v="2903" actId="20577"/>
          <ac:spMkLst>
            <pc:docMk/>
            <pc:sldMk cId="1636667196" sldId="2558"/>
            <ac:spMk id="4" creationId="{A60CFAD0-C18E-8430-5653-649ADF4BEE77}"/>
          </ac:spMkLst>
        </pc:spChg>
        <pc:graphicFrameChg chg="del">
          <ac:chgData name="Juan Carlos Castillo Molina" userId="3321f39d-c43d-4dc1-aab8-e37c264880eb" providerId="ADAL" clId="{CF0E7DC8-4F83-4E08-A75A-7ECE842A8D81}" dt="2026-02-17T15:21:51.427" v="2893" actId="478"/>
          <ac:graphicFrameMkLst>
            <pc:docMk/>
            <pc:sldMk cId="1636667196" sldId="2558"/>
            <ac:graphicFrameMk id="5" creationId="{C70528C6-B8B9-0337-B21B-B1F680F82FED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2-17T15:26:12.823" v="2896" actId="14100"/>
          <ac:graphicFrameMkLst>
            <pc:docMk/>
            <pc:sldMk cId="1636667196" sldId="2558"/>
            <ac:graphicFrameMk id="6" creationId="{72BEEE40-CCB4-C2BF-0F01-0488EC093039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2-17T15:26:32.042" v="2902" actId="14100"/>
          <ac:graphicFrameMkLst>
            <pc:docMk/>
            <pc:sldMk cId="1636667196" sldId="2558"/>
            <ac:graphicFrameMk id="7" creationId="{7C91938B-C033-45A8-B772-192C7F469E4B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6-02-17T15:26:14.019" v="2897" actId="478"/>
          <ac:graphicFrameMkLst>
            <pc:docMk/>
            <pc:sldMk cId="1636667196" sldId="2558"/>
            <ac:graphicFrameMk id="10" creationId="{93C84391-C253-B16E-2192-5DBF8B302E77}"/>
          </ac:graphicFrameMkLst>
        </pc:graphicFrameChg>
      </pc:sldChg>
      <pc:sldChg chg="addSp delSp modSp add mod">
        <pc:chgData name="Juan Carlos Castillo Molina" userId="3321f39d-c43d-4dc1-aab8-e37c264880eb" providerId="ADAL" clId="{CF0E7DC8-4F83-4E08-A75A-7ECE842A8D81}" dt="2026-02-17T15:28:24.803" v="2912" actId="20577"/>
        <pc:sldMkLst>
          <pc:docMk/>
          <pc:sldMk cId="1991370206" sldId="2559"/>
        </pc:sldMkLst>
        <pc:spChg chg="mod">
          <ac:chgData name="Juan Carlos Castillo Molina" userId="3321f39d-c43d-4dc1-aab8-e37c264880eb" providerId="ADAL" clId="{CF0E7DC8-4F83-4E08-A75A-7ECE842A8D81}" dt="2026-02-17T14:59:27.064" v="2745" actId="20577"/>
          <ac:spMkLst>
            <pc:docMk/>
            <pc:sldMk cId="1991370206" sldId="2559"/>
            <ac:spMk id="2" creationId="{AE3F05F5-5D7C-759A-7C1A-A935792CBE41}"/>
          </ac:spMkLst>
        </pc:spChg>
        <pc:spChg chg="mod">
          <ac:chgData name="Juan Carlos Castillo Molina" userId="3321f39d-c43d-4dc1-aab8-e37c264880eb" providerId="ADAL" clId="{CF0E7DC8-4F83-4E08-A75A-7ECE842A8D81}" dt="2026-02-17T14:59:51.985" v="2850" actId="20577"/>
          <ac:spMkLst>
            <pc:docMk/>
            <pc:sldMk cId="1991370206" sldId="2559"/>
            <ac:spMk id="3" creationId="{17FB8DA8-45C0-2404-B43D-2AC245B93FBC}"/>
          </ac:spMkLst>
        </pc:spChg>
        <pc:spChg chg="mod">
          <ac:chgData name="Juan Carlos Castillo Molina" userId="3321f39d-c43d-4dc1-aab8-e37c264880eb" providerId="ADAL" clId="{CF0E7DC8-4F83-4E08-A75A-7ECE842A8D81}" dt="2026-02-17T15:28:24.803" v="2912" actId="20577"/>
          <ac:spMkLst>
            <pc:docMk/>
            <pc:sldMk cId="1991370206" sldId="2559"/>
            <ac:spMk id="4" creationId="{2B426963-1096-9604-3DE9-AE1AC8FC6352}"/>
          </ac:spMkLst>
        </pc:spChg>
        <pc:graphicFrameChg chg="del">
          <ac:chgData name="Juan Carlos Castillo Molina" userId="3321f39d-c43d-4dc1-aab8-e37c264880eb" providerId="ADAL" clId="{CF0E7DC8-4F83-4E08-A75A-7ECE842A8D81}" dt="2026-02-17T14:59:58.072" v="2851" actId="478"/>
          <ac:graphicFrameMkLst>
            <pc:docMk/>
            <pc:sldMk cId="1991370206" sldId="2559"/>
            <ac:graphicFrameMk id="5" creationId="{58AB3366-1AA6-9B9E-2653-E41AFCD318E4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2-17T15:28:18.569" v="2911" actId="20577"/>
          <ac:graphicFrameMkLst>
            <pc:docMk/>
            <pc:sldMk cId="1991370206" sldId="2559"/>
            <ac:graphicFrameMk id="6" creationId="{40C3EFFF-539A-054E-E36C-1BD180F57307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6-02-17T15:00:01.455" v="2852" actId="478"/>
          <ac:graphicFrameMkLst>
            <pc:docMk/>
            <pc:sldMk cId="1991370206" sldId="2559"/>
            <ac:graphicFrameMk id="10" creationId="{A3AE0E93-5F1F-835B-566F-820614A46BE6}"/>
          </ac:graphicFrameMkLst>
        </pc:graphicFrameChg>
      </pc:sldChg>
      <pc:sldChg chg="addSp delSp modSp add mod">
        <pc:chgData name="Juan Carlos Castillo Molina" userId="3321f39d-c43d-4dc1-aab8-e37c264880eb" providerId="ADAL" clId="{CF0E7DC8-4F83-4E08-A75A-7ECE842A8D81}" dt="2026-02-17T15:04:42.036" v="2884" actId="20577"/>
        <pc:sldMkLst>
          <pc:docMk/>
          <pc:sldMk cId="1480523509" sldId="2560"/>
        </pc:sldMkLst>
        <pc:spChg chg="mod">
          <ac:chgData name="Juan Carlos Castillo Molina" userId="3321f39d-c43d-4dc1-aab8-e37c264880eb" providerId="ADAL" clId="{CF0E7DC8-4F83-4E08-A75A-7ECE842A8D81}" dt="2026-02-17T15:01:13.503" v="2881" actId="20577"/>
          <ac:spMkLst>
            <pc:docMk/>
            <pc:sldMk cId="1480523509" sldId="2560"/>
            <ac:spMk id="13" creationId="{FA668C88-CCA5-236F-DB43-5BB14BEE2208}"/>
          </ac:spMkLst>
        </pc:spChg>
        <pc:spChg chg="mod">
          <ac:chgData name="Juan Carlos Castillo Molina" userId="3321f39d-c43d-4dc1-aab8-e37c264880eb" providerId="ADAL" clId="{CF0E7DC8-4F83-4E08-A75A-7ECE842A8D81}" dt="2026-02-17T15:04:42.036" v="2884" actId="20577"/>
          <ac:spMkLst>
            <pc:docMk/>
            <pc:sldMk cId="1480523509" sldId="2560"/>
            <ac:spMk id="14" creationId="{ED9C0109-8FE2-7AA7-B0C9-DA1EFF2B43DF}"/>
          </ac:spMkLst>
        </pc:spChg>
        <pc:graphicFrameChg chg="add mod">
          <ac:chgData name="Juan Carlos Castillo Molina" userId="3321f39d-c43d-4dc1-aab8-e37c264880eb" providerId="ADAL" clId="{CF0E7DC8-4F83-4E08-A75A-7ECE842A8D81}" dt="2026-02-17T15:04:39.851" v="2883" actId="1076"/>
          <ac:graphicFrameMkLst>
            <pc:docMk/>
            <pc:sldMk cId="1480523509" sldId="2560"/>
            <ac:graphicFrameMk id="2" creationId="{DF7E9CEF-1D98-186B-E842-AB80818067FD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6-02-17T15:01:00.240" v="2862" actId="478"/>
          <ac:graphicFrameMkLst>
            <pc:docMk/>
            <pc:sldMk cId="1480523509" sldId="2560"/>
            <ac:graphicFrameMk id="15" creationId="{8961A7B7-9892-535F-8751-91301AA5705E}"/>
          </ac:graphicFrameMkLst>
        </pc:graphicFrameChg>
      </pc:sldChg>
    </pc:docChg>
  </pc:docChgLst>
  <pc:docChgLst>
    <pc:chgData name="Alcides Quirós Madrigal" userId="563ef6b0-44ac-4dc2-bb80-7730568c1899" providerId="ADAL" clId="{258AC67B-8C53-467F-975F-1A36B229D0D9}"/>
    <pc:docChg chg="undo custSel addSld delSld modSld sldOrd">
      <pc:chgData name="Alcides Quirós Madrigal" userId="563ef6b0-44ac-4dc2-bb80-7730568c1899" providerId="ADAL" clId="{258AC67B-8C53-467F-975F-1A36B229D0D9}" dt="2026-02-09T18:17:37.145" v="64" actId="47"/>
      <pc:docMkLst>
        <pc:docMk/>
      </pc:docMkLst>
      <pc:sldChg chg="modSp add mod">
        <pc:chgData name="Alcides Quirós Madrigal" userId="563ef6b0-44ac-4dc2-bb80-7730568c1899" providerId="ADAL" clId="{258AC67B-8C53-467F-975F-1A36B229D0D9}" dt="2026-02-09T18:14:52.124" v="27" actId="20577"/>
        <pc:sldMkLst>
          <pc:docMk/>
          <pc:sldMk cId="4284725626" sldId="256"/>
        </pc:sldMkLst>
        <pc:spChg chg="mod">
          <ac:chgData name="Alcides Quirós Madrigal" userId="563ef6b0-44ac-4dc2-bb80-7730568c1899" providerId="ADAL" clId="{258AC67B-8C53-467F-975F-1A36B229D0D9}" dt="2026-02-09T18:14:52.124" v="27" actId="20577"/>
          <ac:spMkLst>
            <pc:docMk/>
            <pc:sldMk cId="4284725626" sldId="256"/>
            <ac:spMk id="6" creationId="{36AB1472-46B9-4B0A-99DC-7E1FA61E84DC}"/>
          </ac:spMkLst>
        </pc:spChg>
      </pc:sldChg>
      <pc:sldChg chg="addSp delSp modSp add del">
        <pc:chgData name="Alcides Quirós Madrigal" userId="563ef6b0-44ac-4dc2-bb80-7730568c1899" providerId="ADAL" clId="{258AC67B-8C53-467F-975F-1A36B229D0D9}" dt="2026-02-09T18:15:58.424" v="41"/>
        <pc:sldMkLst>
          <pc:docMk/>
          <pc:sldMk cId="4058002965" sldId="2552"/>
        </pc:sldMkLst>
        <pc:spChg chg="add mod">
          <ac:chgData name="Alcides Quirós Madrigal" userId="563ef6b0-44ac-4dc2-bb80-7730568c1899" providerId="ADAL" clId="{258AC67B-8C53-467F-975F-1A36B229D0D9}" dt="2026-02-09T18:15:58.424" v="41"/>
          <ac:spMkLst>
            <pc:docMk/>
            <pc:sldMk cId="4058002965" sldId="2552"/>
            <ac:spMk id="12" creationId="{6DEA1ABE-9D1B-8723-668F-D78D647B14DF}"/>
          </ac:spMkLst>
        </pc:spChg>
        <pc:spChg chg="add mod">
          <ac:chgData name="Alcides Quirós Madrigal" userId="563ef6b0-44ac-4dc2-bb80-7730568c1899" providerId="ADAL" clId="{258AC67B-8C53-467F-975F-1A36B229D0D9}" dt="2026-02-09T18:15:58.424" v="41"/>
          <ac:spMkLst>
            <pc:docMk/>
            <pc:sldMk cId="4058002965" sldId="2552"/>
            <ac:spMk id="13" creationId="{E9F3BC7C-B3AB-1B87-3331-1FBD826531D3}"/>
          </ac:spMkLst>
        </pc:spChg>
        <pc:spChg chg="add mod">
          <ac:chgData name="Alcides Quirós Madrigal" userId="563ef6b0-44ac-4dc2-bb80-7730568c1899" providerId="ADAL" clId="{258AC67B-8C53-467F-975F-1A36B229D0D9}" dt="2026-02-09T18:15:58.424" v="41"/>
          <ac:spMkLst>
            <pc:docMk/>
            <pc:sldMk cId="4058002965" sldId="2552"/>
            <ac:spMk id="14" creationId="{6D0431A7-51F0-6FD3-06E5-7B29BBE04064}"/>
          </ac:spMkLst>
        </pc:spChg>
      </pc:sldChg>
      <pc:sldChg chg="addSp delSp modSp add mod ord">
        <pc:chgData name="Alcides Quirós Madrigal" userId="563ef6b0-44ac-4dc2-bb80-7730568c1899" providerId="ADAL" clId="{258AC67B-8C53-467F-975F-1A36B229D0D9}" dt="2026-02-09T18:16:27.818" v="48"/>
        <pc:sldMkLst>
          <pc:docMk/>
          <pc:sldMk cId="263347290" sldId="2556"/>
        </pc:sldMkLst>
        <pc:spChg chg="add mod">
          <ac:chgData name="Alcides Quirós Madrigal" userId="563ef6b0-44ac-4dc2-bb80-7730568c1899" providerId="ADAL" clId="{258AC67B-8C53-467F-975F-1A36B229D0D9}" dt="2026-02-09T18:16:27.818" v="48"/>
          <ac:spMkLst>
            <pc:docMk/>
            <pc:sldMk cId="263347290" sldId="2556"/>
            <ac:spMk id="2" creationId="{0557AE8E-74C2-A4BB-1254-60E30C9ADE4F}"/>
          </ac:spMkLst>
        </pc:spChg>
        <pc:spChg chg="add mod">
          <ac:chgData name="Alcides Quirós Madrigal" userId="563ef6b0-44ac-4dc2-bb80-7730568c1899" providerId="ADAL" clId="{258AC67B-8C53-467F-975F-1A36B229D0D9}" dt="2026-02-09T18:16:27.818" v="48"/>
          <ac:spMkLst>
            <pc:docMk/>
            <pc:sldMk cId="263347290" sldId="2556"/>
            <ac:spMk id="3" creationId="{87308295-AB40-3C40-F446-14DB01B3212A}"/>
          </ac:spMkLst>
        </pc:spChg>
        <pc:spChg chg="add mod">
          <ac:chgData name="Alcides Quirós Madrigal" userId="563ef6b0-44ac-4dc2-bb80-7730568c1899" providerId="ADAL" clId="{258AC67B-8C53-467F-975F-1A36B229D0D9}" dt="2026-02-09T18:16:27.818" v="48"/>
          <ac:spMkLst>
            <pc:docMk/>
            <pc:sldMk cId="263347290" sldId="2556"/>
            <ac:spMk id="4" creationId="{617ACF56-D7AA-B863-D385-0FCF40748BB4}"/>
          </ac:spMkLst>
        </pc:spChg>
      </pc:sldChg>
      <pc:sldChg chg="addSp delSp modSp add mod ord">
        <pc:chgData name="Alcides Quirós Madrigal" userId="563ef6b0-44ac-4dc2-bb80-7730568c1899" providerId="ADAL" clId="{258AC67B-8C53-467F-975F-1A36B229D0D9}" dt="2026-02-09T18:17:05.666" v="57"/>
        <pc:sldMkLst>
          <pc:docMk/>
          <pc:sldMk cId="4186037163" sldId="2557"/>
        </pc:sldMkLst>
        <pc:spChg chg="add mod">
          <ac:chgData name="Alcides Quirós Madrigal" userId="563ef6b0-44ac-4dc2-bb80-7730568c1899" providerId="ADAL" clId="{258AC67B-8C53-467F-975F-1A36B229D0D9}" dt="2026-02-09T18:17:05.666" v="57"/>
          <ac:spMkLst>
            <pc:docMk/>
            <pc:sldMk cId="4186037163" sldId="2557"/>
            <ac:spMk id="6" creationId="{1B37BBBB-DC62-EF6F-3492-0A9FC3C79D6C}"/>
          </ac:spMkLst>
        </pc:spChg>
        <pc:spChg chg="add mod">
          <ac:chgData name="Alcides Quirós Madrigal" userId="563ef6b0-44ac-4dc2-bb80-7730568c1899" providerId="ADAL" clId="{258AC67B-8C53-467F-975F-1A36B229D0D9}" dt="2026-02-09T18:17:05.666" v="57"/>
          <ac:spMkLst>
            <pc:docMk/>
            <pc:sldMk cId="4186037163" sldId="2557"/>
            <ac:spMk id="7" creationId="{B0A1BF3F-DDAB-0A53-7838-30913BDC6946}"/>
          </ac:spMkLst>
        </pc:spChg>
        <pc:spChg chg="add mod">
          <ac:chgData name="Alcides Quirós Madrigal" userId="563ef6b0-44ac-4dc2-bb80-7730568c1899" providerId="ADAL" clId="{258AC67B-8C53-467F-975F-1A36B229D0D9}" dt="2026-02-09T18:17:05.666" v="57"/>
          <ac:spMkLst>
            <pc:docMk/>
            <pc:sldMk cId="4186037163" sldId="2557"/>
            <ac:spMk id="8" creationId="{46489F10-1B1C-29DE-B8AD-88D46430E4AD}"/>
          </ac:spMkLst>
        </pc:spChg>
      </pc:sldChg>
      <pc:sldChg chg="addSp delSp modSp add mod ord">
        <pc:chgData name="Alcides Quirós Madrigal" userId="563ef6b0-44ac-4dc2-bb80-7730568c1899" providerId="ADAL" clId="{258AC67B-8C53-467F-975F-1A36B229D0D9}" dt="2026-02-09T18:17:33.407" v="63"/>
        <pc:sldMkLst>
          <pc:docMk/>
          <pc:sldMk cId="1636667196" sldId="2558"/>
        </pc:sldMkLst>
        <pc:spChg chg="add mod">
          <ac:chgData name="Alcides Quirós Madrigal" userId="563ef6b0-44ac-4dc2-bb80-7730568c1899" providerId="ADAL" clId="{258AC67B-8C53-467F-975F-1A36B229D0D9}" dt="2026-02-09T18:17:33.407" v="63"/>
          <ac:spMkLst>
            <pc:docMk/>
            <pc:sldMk cId="1636667196" sldId="2558"/>
            <ac:spMk id="2" creationId="{6B2F9A11-03FA-9E8A-F984-D403075D7704}"/>
          </ac:spMkLst>
        </pc:spChg>
        <pc:spChg chg="add mod">
          <ac:chgData name="Alcides Quirós Madrigal" userId="563ef6b0-44ac-4dc2-bb80-7730568c1899" providerId="ADAL" clId="{258AC67B-8C53-467F-975F-1A36B229D0D9}" dt="2026-02-09T18:17:33.407" v="63"/>
          <ac:spMkLst>
            <pc:docMk/>
            <pc:sldMk cId="1636667196" sldId="2558"/>
            <ac:spMk id="3" creationId="{AE038F37-2FCE-21FF-A132-2E3BCBFBEA77}"/>
          </ac:spMkLst>
        </pc:spChg>
        <pc:spChg chg="add mod">
          <ac:chgData name="Alcides Quirós Madrigal" userId="563ef6b0-44ac-4dc2-bb80-7730568c1899" providerId="ADAL" clId="{258AC67B-8C53-467F-975F-1A36B229D0D9}" dt="2026-02-09T18:17:33.407" v="63"/>
          <ac:spMkLst>
            <pc:docMk/>
            <pc:sldMk cId="1636667196" sldId="2558"/>
            <ac:spMk id="4" creationId="{A60CFAD0-C18E-8430-5653-649ADF4BEE7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6'!$N$185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62-4063-B256-CF2FF33A947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662-4063-B256-CF2FF33A947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62-4063-B256-CF2FF33A9478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62-4063-B256-CF2FF33A9478}"/>
                </c:ext>
              </c:extLst>
            </c:dLbl>
            <c:dLbl>
              <c:idx val="1"/>
              <c:layout>
                <c:manualLayout>
                  <c:x val="-7.8306654893690354E-3"/>
                  <c:y val="1.856445420504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62-4063-B256-CF2FF33A9478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62-4063-B256-CF2FF33A94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6'!$P$184:$R$184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6'!$P$185:$R$185</c:f>
              <c:numCache>
                <c:formatCode>_(* #,##0.00_);_(* \(#,##0.00\);_(* "-"??_);_(@_)</c:formatCode>
                <c:ptCount val="3"/>
                <c:pt idx="0">
                  <c:v>217.43</c:v>
                </c:pt>
                <c:pt idx="1">
                  <c:v>286.91000000000003</c:v>
                </c:pt>
                <c:pt idx="2">
                  <c:v>340.13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62-4063-B256-CF2FF33A9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6'!$N$186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6'!$P$184:$R$184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6'!$P$186:$R$186</c:f>
              <c:numCache>
                <c:formatCode>_(* #,##0.00_);_(* \(#,##0.00\);_(* "-"??_);_(@_)</c:formatCode>
                <c:ptCount val="3"/>
                <c:pt idx="0">
                  <c:v>1931.33</c:v>
                </c:pt>
                <c:pt idx="1">
                  <c:v>2620.8000000000002</c:v>
                </c:pt>
                <c:pt idx="2">
                  <c:v>3179.88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62-4063-B256-CF2FF33A9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17/2/2026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2286-C75B-6837-526E-F572947DE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0AC37-C430-B844-8B13-2044354A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E584-E98E-FD30-B2A5-124DCE16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7C40-9D2F-5FA6-F84B-818B7C5C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8657-BFB5-1532-1777-BC45808A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6129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3416-9CED-258C-F651-F6F6DB2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7DD2-BE95-B682-DFA9-BAA64DBB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7DF-4675-7875-F227-7876A35E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2C80-8201-6548-4F6A-CEB74B04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00C3-3587-2A78-79FD-505142D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5935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D2BA-607F-AE7E-FE83-3ED8E6CB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3514-E67A-5B6E-EBE8-75AD88BB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3730-93CC-F734-9106-35FC62EF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E47-FB6C-6C99-89D5-55E805B3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91D6-1BD8-A371-5F2A-7BC04622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9183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0A2C-314B-29E5-92E4-EC655289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4CB4-E963-C58C-81BA-3A6656A36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BBE9D-E295-76EF-B1E7-F0513D3D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C420A-428A-D6FE-0B48-C56F26E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2624-9BCC-5B59-D557-CD33D587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940B9-5B13-03CE-ACC6-9B71E0C8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688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6148-00D6-7913-FF90-2A6C5730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AE49-887B-5353-F8FF-7642200F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939A-29F6-0EAD-9CFD-4CEE1DD6A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5D03F-8F2E-3175-BAAD-4CAD5000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F954D-BD4C-002E-713D-A341E50B2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AF955-07FA-8CD6-6EFD-B31216EB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3D9CF-1B95-00C7-4D86-7F993CD6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1696B-87BF-DBEB-1CC5-CB02DC7E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10023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0889-9AFE-0020-7B22-F4BF5558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B8A8-E539-3452-CF90-7405031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B75B9-1E77-1C90-7B00-10F356F6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3689-AC1E-8687-D9CB-F47D0427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21737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40444-00C6-4237-C3DB-5147D41C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B4870-8A94-6680-F0CE-8E04AAE2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6609-B07A-9958-C788-758A2EE9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9173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51AF-487A-4ABF-2BCE-E233C91A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B6CD-F6D1-50BA-12B6-9E99624F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6C40-4C5B-DFFB-1C41-49E9F08E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680A9-A3DA-C94E-3E1B-C798A1E4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9A65-3155-1A40-B9FE-B689541A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F928F-38D2-947D-C205-DEE2A5E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44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F876-C354-9A9F-44F7-7DB63BF3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266A2-BF42-A5FA-B286-A55FFD8BC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06D9-BF47-A165-AD0A-C956F94C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AE78-519C-2918-6E55-1275104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2A150-0427-6777-630B-FFF6FD9B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D5CCA-92CE-7625-FE5C-A75F03C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8987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CE9D-C297-D828-F0BC-0721880F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0CA0-C839-E89D-47F1-8DB01358C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0C479-3B81-5FF0-21C2-C63DF2B9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C98F-A5B9-EF76-F4C0-960323B7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1F3B-DF8A-622B-9E8E-F0C51DCA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585656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CBF9C-1685-8D6B-6636-F551E170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15B4-F1C7-CFA0-31EE-96953144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ECD3-6A6A-C18A-074A-17604A4E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FB68-ED08-57AF-94E3-13BF58F0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40B4-D1B1-0105-9D5F-807E37BF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9349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17/2/2026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18A0E-A149-718E-891F-5957C1E2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08CBE-5191-B21E-F757-BFDB76A2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A6DF-F2C5-4C50-2EF3-09F335E82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8423-FCB1-3F44-8B45-B39BBC4A5316}" type="datetimeFigureOut">
              <a:rPr lang="en-CR" smtClean="0"/>
              <a:t>02/17/2026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50396-36FD-9F27-3B3D-542440306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D09D-F76A-437F-E122-85D722B0B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307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rectangle with a white stripe&#10;&#10;Description automatically generated">
            <a:extLst>
              <a:ext uri="{FF2B5EF4-FFF2-40B4-BE49-F238E27FC236}">
                <a16:creationId xmlns:a16="http://schemas.microsoft.com/office/drawing/2014/main" id="{40DA24F7-812D-84CB-3E86-E7FC5BC2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B1472-46B9-4B0A-99DC-7E1FA61E84DC}"/>
              </a:ext>
            </a:extLst>
          </p:cNvPr>
          <p:cNvSpPr txBox="1"/>
          <p:nvPr/>
        </p:nvSpPr>
        <p:spPr>
          <a:xfrm>
            <a:off x="509954" y="3429000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ESTADÍSTICA DE CAFÉ AL 16 DE FEBRERO 2026</a:t>
            </a:r>
          </a:p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COSECHA 2025-2026</a:t>
            </a:r>
          </a:p>
        </p:txBody>
      </p:sp>
    </p:spTree>
    <p:extLst>
      <p:ext uri="{BB962C8B-B14F-4D97-AF65-F5344CB8AC3E}">
        <p14:creationId xmlns:p14="http://schemas.microsoft.com/office/powerpoint/2010/main" val="428472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89774-6C04-600A-BA30-0370B42C7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DEA1ABE-9D1B-8723-668F-D78D647B14DF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F3BC7C-B3AB-1B87-3331-1FBD826531D3}"/>
              </a:ext>
            </a:extLst>
          </p:cNvPr>
          <p:cNvSpPr txBox="1"/>
          <p:nvPr/>
        </p:nvSpPr>
        <p:spPr>
          <a:xfrm>
            <a:off x="1097558" y="722720"/>
            <a:ext cx="10223498" cy="7265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Comportamiento de la cosecha 2025-2026</a:t>
            </a: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y afluencia de café de las cosechas 2023-2024, 2024-2025 y 2025-2026 (en fanegas)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0431A7-51F0-6FD3-06E5-7B29BBE04064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Febrero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2ECE52EB-8538-77BB-EA3F-12750CF6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59" y="1509624"/>
            <a:ext cx="10223498" cy="38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2C5D7-544B-6F25-F0BB-B5803C2A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9F80D-A427-4C6F-013B-77F2EF395B82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668C88-CCA5-236F-DB43-5BB14BEE2208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 al 15 de Febrero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9C0109-8FE2-7AA7-B0C9-DA1EFF2B43DF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Febrero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7E9CEF-1D98-186B-E842-AB808180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02149"/>
              </p:ext>
            </p:extLst>
          </p:nvPr>
        </p:nvGraphicFramePr>
        <p:xfrm>
          <a:off x="1097558" y="1316081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1384564534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3921690015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502853442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749009960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224380992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1833825912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1925723907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2225210361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286983112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19511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01/02/25 al 15/02/25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01/02/26 al 15/02/26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117332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676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1204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148,797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91.81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157,743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84.04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8731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440,278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54.59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436,711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1322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193,349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86.29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236,071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188,599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79.89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273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71,479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72.03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48,200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65.56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404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195,987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206,104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79.64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5233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222,452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83.31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74.96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5,551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857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10,130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78.76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12,431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66.28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7004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8872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1,282,472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70.75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1,316,815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74.65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8,685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6690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100947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452952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segunda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938426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487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2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0E2C-E8D8-3187-DFA0-8415F71B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7AE8E-74C2-A4BB-1254-60E30C9ADE4F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308295-AB40-3C40-F446-14DB01B3212A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Febrero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7ACF56-D7AA-B863-D385-0FCF40748BB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BFA76F3-2C2F-23F4-477E-9237F72EE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5668"/>
              </p:ext>
            </p:extLst>
          </p:nvPr>
        </p:nvGraphicFramePr>
        <p:xfrm>
          <a:off x="1120386" y="1223789"/>
          <a:ext cx="9823469" cy="3969317"/>
        </p:xfrm>
        <a:graphic>
          <a:graphicData uri="http://schemas.openxmlformats.org/drawingml/2006/table">
            <a:tbl>
              <a:tblPr/>
              <a:tblGrid>
                <a:gridCol w="3001940">
                  <a:extLst>
                    <a:ext uri="{9D8B030D-6E8A-4147-A177-3AD203B41FA5}">
                      <a16:colId xmlns:a16="http://schemas.microsoft.com/office/drawing/2014/main" val="2161428554"/>
                    </a:ext>
                  </a:extLst>
                </a:gridCol>
                <a:gridCol w="1576895">
                  <a:extLst>
                    <a:ext uri="{9D8B030D-6E8A-4147-A177-3AD203B41FA5}">
                      <a16:colId xmlns:a16="http://schemas.microsoft.com/office/drawing/2014/main" val="2054872857"/>
                    </a:ext>
                  </a:extLst>
                </a:gridCol>
                <a:gridCol w="1243995">
                  <a:extLst>
                    <a:ext uri="{9D8B030D-6E8A-4147-A177-3AD203B41FA5}">
                      <a16:colId xmlns:a16="http://schemas.microsoft.com/office/drawing/2014/main" val="740017632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3901862242"/>
                    </a:ext>
                  </a:extLst>
                </a:gridCol>
                <a:gridCol w="1357881">
                  <a:extLst>
                    <a:ext uri="{9D8B030D-6E8A-4147-A177-3AD203B41FA5}">
                      <a16:colId xmlns:a16="http://schemas.microsoft.com/office/drawing/2014/main" val="3573879108"/>
                    </a:ext>
                  </a:extLst>
                </a:gridCol>
                <a:gridCol w="1214792">
                  <a:extLst>
                    <a:ext uri="{9D8B030D-6E8A-4147-A177-3AD203B41FA5}">
                      <a16:colId xmlns:a16="http://schemas.microsoft.com/office/drawing/2014/main" val="288027117"/>
                    </a:ext>
                  </a:extLst>
                </a:gridCol>
              </a:tblGrid>
              <a:tr h="68827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585818"/>
                  </a:ext>
                </a:extLst>
              </a:tr>
              <a:tr h="2310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017465"/>
                  </a:ext>
                </a:extLst>
              </a:tr>
              <a:tr h="2310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917,461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$340.13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61.83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341734"/>
                  </a:ext>
                </a:extLst>
              </a:tr>
              <a:tr h="2310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69,029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4.65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13287"/>
                  </a:ext>
                </a:extLst>
              </a:tr>
              <a:tr h="2310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55,466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₡3,179.88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$291.47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463054"/>
                  </a:ext>
                </a:extLst>
              </a:tr>
              <a:tr h="2310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201263"/>
                  </a:ext>
                </a:extLst>
              </a:tr>
              <a:tr h="2310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1,041,956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156568"/>
                  </a:ext>
                </a:extLst>
              </a:tr>
              <a:tr h="2310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441,789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29.78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051240"/>
                  </a:ext>
                </a:extLst>
              </a:tr>
              <a:tr h="2540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193,641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286591"/>
                  </a:ext>
                </a:extLst>
              </a:tr>
              <a:tr h="2540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792,849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377192"/>
                  </a:ext>
                </a:extLst>
              </a:tr>
              <a:tr h="2310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1,483,745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28000"/>
                  </a:ext>
                </a:extLst>
              </a:tr>
              <a:tr h="2310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045433"/>
                  </a:ext>
                </a:extLst>
              </a:tr>
              <a:tr h="693257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2024-2025.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0209-EC78-A74F-3A6F-62B0D13D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B37BBBB-DC62-EF6F-3492-0A9FC3C79D6C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A1BF3F-DDAB-0A53-7838-30913BDC6946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489F10-1B1C-29DE-B8AD-88D46430E4AD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Febrero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659C78-15EB-91AF-2705-4062A2ECC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91110"/>
              </p:ext>
            </p:extLst>
          </p:nvPr>
        </p:nvGraphicFramePr>
        <p:xfrm>
          <a:off x="1097558" y="1215177"/>
          <a:ext cx="10018118" cy="4075691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633417229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346084176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886292596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72337144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521265779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461877124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925647286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386882121"/>
                    </a:ext>
                  </a:extLst>
                </a:gridCol>
              </a:tblGrid>
              <a:tr h="41103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882148"/>
                  </a:ext>
                </a:extLst>
              </a:tr>
              <a:tr h="52641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847068"/>
                  </a:ext>
                </a:extLst>
              </a:tr>
              <a:tr h="1998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320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114,505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333.70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5,636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3,244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120,461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29637"/>
                  </a:ext>
                </a:extLst>
              </a:tr>
              <a:tr h="1998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36,930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349,623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346.22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17,890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3,141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404,443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08475"/>
                  </a:ext>
                </a:extLst>
              </a:tr>
              <a:tr h="1998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103,777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349.91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15,001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3,190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119,314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083295"/>
                  </a:ext>
                </a:extLst>
              </a:tr>
              <a:tr h="1998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1,502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36,117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310.78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769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3,427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38,388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82265"/>
                  </a:ext>
                </a:extLst>
              </a:tr>
              <a:tr h="1998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8,278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126,825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350.35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8,224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3,077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143,328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959279"/>
                  </a:ext>
                </a:extLst>
              </a:tr>
              <a:tr h="3913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21,462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180,135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323.35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6,640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3,263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208,237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902330"/>
                  </a:ext>
                </a:extLst>
              </a:tr>
              <a:tr h="1998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6,479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397.85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1,305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3,401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7,784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559635"/>
                  </a:ext>
                </a:extLst>
              </a:tr>
              <a:tr h="1998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69,029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917,461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340.13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55,466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3,179.88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1,041,956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085349"/>
                  </a:ext>
                </a:extLst>
              </a:tr>
              <a:tr h="1998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285586"/>
                  </a:ext>
                </a:extLst>
              </a:tr>
              <a:tr h="173068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032231"/>
                  </a:ext>
                </a:extLst>
              </a:tr>
              <a:tr h="1802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365544"/>
                  </a:ext>
                </a:extLst>
              </a:tr>
              <a:tr h="199807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$ 340.13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093723"/>
                  </a:ext>
                </a:extLst>
              </a:tr>
              <a:tr h="281883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₡3,179.88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240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3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FFF25-1981-7D43-7B7D-9E5D2D01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2F9A11-03FA-9E8A-F984-D403075D770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038F37-2FCE-21FF-A132-2E3BCBFBEA7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60CFAD0-C18E-8430-5653-649ADF4BEE7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Febrero 2026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2BEEE40-CCB4-C2BF-0F01-0488EC093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873012"/>
              </p:ext>
            </p:extLst>
          </p:nvPr>
        </p:nvGraphicFramePr>
        <p:xfrm>
          <a:off x="1120387" y="1093652"/>
          <a:ext cx="9861934" cy="2377055"/>
        </p:xfrm>
        <a:graphic>
          <a:graphicData uri="http://schemas.openxmlformats.org/drawingml/2006/table">
            <a:tbl>
              <a:tblPr/>
              <a:tblGrid>
                <a:gridCol w="1106976">
                  <a:extLst>
                    <a:ext uri="{9D8B030D-6E8A-4147-A177-3AD203B41FA5}">
                      <a16:colId xmlns:a16="http://schemas.microsoft.com/office/drawing/2014/main" val="2978873120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75812016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2398419695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210514435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192141445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663219024"/>
                    </a:ext>
                  </a:extLst>
                </a:gridCol>
                <a:gridCol w="844303">
                  <a:extLst>
                    <a:ext uri="{9D8B030D-6E8A-4147-A177-3AD203B41FA5}">
                      <a16:colId xmlns:a16="http://schemas.microsoft.com/office/drawing/2014/main" val="1719637226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3409654258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3608043192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417481979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232796005"/>
                    </a:ext>
                  </a:extLst>
                </a:gridCol>
                <a:gridCol w="218111">
                  <a:extLst>
                    <a:ext uri="{9D8B030D-6E8A-4147-A177-3AD203B41FA5}">
                      <a16:colId xmlns:a16="http://schemas.microsoft.com/office/drawing/2014/main" val="2722486006"/>
                    </a:ext>
                  </a:extLst>
                </a:gridCol>
                <a:gridCol w="773945">
                  <a:extLst>
                    <a:ext uri="{9D8B030D-6E8A-4147-A177-3AD203B41FA5}">
                      <a16:colId xmlns:a16="http://schemas.microsoft.com/office/drawing/2014/main" val="588351536"/>
                    </a:ext>
                  </a:extLst>
                </a:gridCol>
              </a:tblGrid>
              <a:tr h="15940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2023-2024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2024-2025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2025-2026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242081"/>
                  </a:ext>
                </a:extLst>
              </a:tr>
              <a:tr h="29148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13190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727,352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$217.43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45.58%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1,065,954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$286.91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917,461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$340.13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61.83%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730292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172,302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10.80%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27,655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1.71%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69,029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4.65%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34496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Consumo Local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56,168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₡1,931.33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3.52%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66,407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₡2,620.80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55,466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₡3,179.88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3.74%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998968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759956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Total  Vendido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955,822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59.90%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1,160,016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71.82%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1,041,956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70.22%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465243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639,826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40.10%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455,117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28.18%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441,789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29.78%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329029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117,572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217,582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193,641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941088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782,082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86.93%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876,027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80.10%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792,849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80.37%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47459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Producción Total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1,595,648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1,615,133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1,483,745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992077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725355"/>
              </p:ext>
            </p:extLst>
          </p:nvPr>
        </p:nvGraphicFramePr>
        <p:xfrm>
          <a:off x="1120388" y="3536443"/>
          <a:ext cx="9861934" cy="183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66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430C-E6FA-EE97-5799-BB9AA579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3F05F5-5D7C-759A-7C1A-A935792CBE41}"/>
              </a:ext>
            </a:extLst>
          </p:cNvPr>
          <p:cNvSpPr txBox="1"/>
          <p:nvPr/>
        </p:nvSpPr>
        <p:spPr>
          <a:xfrm>
            <a:off x="0" y="0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COSECHAS FUTURAS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FB8DA8-45C0-2404-B43D-2AC245B93FBC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Cosechas 2026-2027 &amp; 2027-2028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B426963-1096-9604-3DE9-AE1AC8FC6352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16 de Febrero 2026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0C3EFFF-539A-054E-E36C-1BD180F5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83418"/>
              </p:ext>
            </p:extLst>
          </p:nvPr>
        </p:nvGraphicFramePr>
        <p:xfrm>
          <a:off x="1120387" y="1520309"/>
          <a:ext cx="9861935" cy="3146583"/>
        </p:xfrm>
        <a:graphic>
          <a:graphicData uri="http://schemas.openxmlformats.org/drawingml/2006/table">
            <a:tbl>
              <a:tblPr/>
              <a:tblGrid>
                <a:gridCol w="1547949">
                  <a:extLst>
                    <a:ext uri="{9D8B030D-6E8A-4147-A177-3AD203B41FA5}">
                      <a16:colId xmlns:a16="http://schemas.microsoft.com/office/drawing/2014/main" val="2014560908"/>
                    </a:ext>
                  </a:extLst>
                </a:gridCol>
                <a:gridCol w="1335731">
                  <a:extLst>
                    <a:ext uri="{9D8B030D-6E8A-4147-A177-3AD203B41FA5}">
                      <a16:colId xmlns:a16="http://schemas.microsoft.com/office/drawing/2014/main" val="2140446015"/>
                    </a:ext>
                  </a:extLst>
                </a:gridCol>
                <a:gridCol w="1498015">
                  <a:extLst>
                    <a:ext uri="{9D8B030D-6E8A-4147-A177-3AD203B41FA5}">
                      <a16:colId xmlns:a16="http://schemas.microsoft.com/office/drawing/2014/main" val="3576214039"/>
                    </a:ext>
                  </a:extLst>
                </a:gridCol>
                <a:gridCol w="1597883">
                  <a:extLst>
                    <a:ext uri="{9D8B030D-6E8A-4147-A177-3AD203B41FA5}">
                      <a16:colId xmlns:a16="http://schemas.microsoft.com/office/drawing/2014/main" val="2583459153"/>
                    </a:ext>
                  </a:extLst>
                </a:gridCol>
                <a:gridCol w="2034805">
                  <a:extLst>
                    <a:ext uri="{9D8B030D-6E8A-4147-A177-3AD203B41FA5}">
                      <a16:colId xmlns:a16="http://schemas.microsoft.com/office/drawing/2014/main" val="3760117779"/>
                    </a:ext>
                  </a:extLst>
                </a:gridCol>
                <a:gridCol w="1847552">
                  <a:extLst>
                    <a:ext uri="{9D8B030D-6E8A-4147-A177-3AD203B41FA5}">
                      <a16:colId xmlns:a16="http://schemas.microsoft.com/office/drawing/2014/main" val="4189634006"/>
                    </a:ext>
                  </a:extLst>
                </a:gridCol>
              </a:tblGrid>
              <a:tr h="321342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97049"/>
                  </a:ext>
                </a:extLst>
              </a:tr>
              <a:tr h="77122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386476"/>
                  </a:ext>
                </a:extLst>
              </a:tr>
              <a:tr h="2056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164222"/>
                  </a:ext>
                </a:extLst>
              </a:tr>
              <a:tr h="3599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26,328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10,725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15,603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312.31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-1.28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688206"/>
                  </a:ext>
                </a:extLst>
              </a:tr>
              <a:tr h="3599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2027-2028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4,838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2,175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2,663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311.12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-3.56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87828"/>
                  </a:ext>
                </a:extLst>
              </a:tr>
              <a:tr h="2262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284110"/>
                  </a:ext>
                </a:extLst>
              </a:tr>
              <a:tr h="246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556811"/>
                  </a:ext>
                </a:extLst>
              </a:tr>
              <a:tr h="218513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93367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6/2/2026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093555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6/2/2026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2027-2028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79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7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12561</TotalTime>
  <Words>968</Words>
  <Application>Microsoft Office PowerPoint</Application>
  <PresentationFormat>Panorámica</PresentationFormat>
  <Paragraphs>409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Slenco Black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24</cp:revision>
  <dcterms:created xsi:type="dcterms:W3CDTF">2023-12-07T15:07:55Z</dcterms:created>
  <dcterms:modified xsi:type="dcterms:W3CDTF">2026-02-17T15:38:09Z</dcterms:modified>
</cp:coreProperties>
</file>